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100" d="100"/>
          <a:sy n="100" d="100"/>
        </p:scale>
        <p:origin x="1014" y="-74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1FFDB-74F3-4BF5-B6E3-9EF6EBC8F9B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977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A87D2FF-9572-4824-896F-4862D8A9817E}"/>
              </a:ext>
            </a:extLst>
          </p:cNvPr>
          <p:cNvSpPr txBox="1"/>
          <p:nvPr/>
        </p:nvSpPr>
        <p:spPr>
          <a:xfrm>
            <a:off x="540271" y="2826420"/>
            <a:ext cx="61926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sz="1600" dirty="0"/>
          </a:p>
          <a:p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</a:p>
          <a:p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DFBEA9AE-E3BC-44DB-8C34-600E51D214E0}"/>
              </a:ext>
            </a:extLst>
          </p:cNvPr>
          <p:cNvSpPr txBox="1"/>
          <p:nvPr/>
        </p:nvSpPr>
        <p:spPr>
          <a:xfrm>
            <a:off x="396255" y="3303473"/>
            <a:ext cx="67687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วันที่ 22 มีนาคม 2566 เวลา 14.00 น. นายสมยศ นามพุทธา ท้องถิ่นจังหวัดยโสธร เข้าร่วมประชุมเตรียมความพร้อมการจัดการแข่งขันกีฬาเรือพายชิงชนะเลิศแห่งประเทศไทยชิงถ้วยพระราชทาน พระบาทสมเด็จพระเจ้าอยู่หัว และสมเด็จพระนางเจ้าฯ พระบรมราชินี ประจำปี 2566 (เก็บคะแนนสะสมสนามที่ 1) ครั้งที่ 2/2566 ณ ห้องประชุมข้าวหอมมะลิอินทรีย์                  ศาลากลางจังหวัดยโสธร (หลังใหม่) ชั้น 3 โดยมีนายไกร เอี่ยมจุฬา รองผู้ว่าราชการจังหวัดยโสธร เป็นประธานในการประชุมฯ</a:t>
            </a: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7743A4E-23F6-B0E1-4C82-20221A732D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31" y="8023138"/>
            <a:ext cx="3581445" cy="2147603"/>
          </a:xfrm>
          <a:prstGeom prst="rect">
            <a:avLst/>
          </a:prstGeom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4CC78B84-C6AB-B99A-5530-1BEBB2C7C6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47" y="8034564"/>
            <a:ext cx="3312368" cy="2124750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AA9E759F-9D64-D8BC-7905-B247D71F54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297" y="5242465"/>
            <a:ext cx="4104668" cy="263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98</Words>
  <Application>Microsoft Office PowerPoint</Application>
  <PresentationFormat>กำหนดเอง</PresentationFormat>
  <Paragraphs>5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163</cp:revision>
  <dcterms:created xsi:type="dcterms:W3CDTF">2019-04-02T09:24:56Z</dcterms:created>
  <dcterms:modified xsi:type="dcterms:W3CDTF">2023-03-22T09:20:22Z</dcterms:modified>
</cp:coreProperties>
</file>