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7561263" cy="10693400"/>
  <p:notesSz cx="6858000" cy="9144000"/>
  <p:defaultTextStyle>
    <a:defPPr>
      <a:defRPr lang="th-TH"/>
    </a:defPPr>
    <a:lvl1pPr marL="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7899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57996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736994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315992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9499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47398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4052987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631985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58" autoAdjust="0"/>
  </p:normalViewPr>
  <p:slideViewPr>
    <p:cSldViewPr>
      <p:cViewPr>
        <p:scale>
          <a:sx n="100" d="100"/>
          <a:sy n="100" d="100"/>
        </p:scale>
        <p:origin x="1014" y="-74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09831-6B84-474F-BDDD-FB6F07A9F068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FDB-74F3-4BF5-B6E3-9EF6EBC8F9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1FFDB-74F3-4BF5-B6E3-9EF6EBC8F9B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977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5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94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7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5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9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530194" y="428234"/>
            <a:ext cx="1405922" cy="912404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12428" y="428234"/>
            <a:ext cx="4091746" cy="912404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4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0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89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79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6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15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94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7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52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3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5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12428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187283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30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0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0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5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6" cy="912652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78064" y="2237696"/>
            <a:ext cx="2487603" cy="7314583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100"/>
            </a:lvl1pPr>
            <a:lvl2pPr marL="578998" indent="0">
              <a:buNone/>
              <a:defRPr sz="3500"/>
            </a:lvl2pPr>
            <a:lvl3pPr marL="1157996" indent="0">
              <a:buNone/>
              <a:defRPr sz="3000"/>
            </a:lvl3pPr>
            <a:lvl4pPr marL="1736994" indent="0">
              <a:buNone/>
              <a:defRPr sz="2500"/>
            </a:lvl4pPr>
            <a:lvl5pPr marL="2315992" indent="0">
              <a:buNone/>
              <a:defRPr sz="2500"/>
            </a:lvl5pPr>
            <a:lvl6pPr marL="2894990" indent="0">
              <a:buNone/>
              <a:defRPr sz="2500"/>
            </a:lvl6pPr>
            <a:lvl7pPr marL="3473988" indent="0">
              <a:buNone/>
              <a:defRPr sz="2500"/>
            </a:lvl7pPr>
            <a:lvl8pPr marL="4052987" indent="0">
              <a:buNone/>
              <a:defRPr sz="2500"/>
            </a:lvl8pPr>
            <a:lvl9pPr marL="4631985" indent="0">
              <a:buNone/>
              <a:defRPr sz="2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5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15800" tIns="57900" rIns="115800" bIns="5790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15800" tIns="57900" rIns="115800" bIns="5790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2E2F-87BA-4542-8C3B-F71B69FC0F03}" type="datetimeFigureOut">
              <a:rPr lang="th-TH" smtClean="0"/>
              <a:t>22/03/66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5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7996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249" indent="-434249" algn="l" defTabSz="115799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0872" indent="-361874" algn="l" defTabSz="115799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495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6493" indent="-289499" algn="l" defTabSz="115799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491" indent="-289499" algn="l" defTabSz="1157996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4489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3488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42486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21484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9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996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6994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315992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99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347398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4052987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1985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A87D2FF-9572-4824-896F-4862D8A9817E}"/>
              </a:ext>
            </a:extLst>
          </p:cNvPr>
          <p:cNvSpPr txBox="1"/>
          <p:nvPr/>
        </p:nvSpPr>
        <p:spPr>
          <a:xfrm>
            <a:off x="540271" y="2826420"/>
            <a:ext cx="61926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sz="1600" dirty="0"/>
          </a:p>
          <a:p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</a:p>
          <a:p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DFBEA9AE-E3BC-44DB-8C34-600E51D214E0}"/>
              </a:ext>
            </a:extLst>
          </p:cNvPr>
          <p:cNvSpPr txBox="1"/>
          <p:nvPr/>
        </p:nvSpPr>
        <p:spPr>
          <a:xfrm>
            <a:off x="396255" y="3303473"/>
            <a:ext cx="67687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  วันที่ 22 มีนาคม 2566 เวลา 14.00 น. นายสมยศ นามพุทธา ท้องถิ่นจังหวัดยโสธร เข้าร่วมประชุมเตรียมความพร้อมการจัดการแข่งขันกีฬาเรือพายชิงชนะเลิศแห่งประเทศไทยชิงถ้วยพระราชทาน พระบาทสมเด็จพระเจ้าอยู่หัว และสมเด็จพระนางเจ้าฯ พระบรมราชินี ประจำปี 2566 (เก็บคะแนนสะสมสนามที่ 1) ครั้งที่ 2/2566 ณ ห้องประชุมข้าวหอมมะลิอินทรีย์                  ศาลากลางจังหวัดยโสธร (หลังใหม่) ชั้น 3 โดยมีนายไกร เอี่ยมจุฬา รองผู้ว่าราชการจังหวัดยโสธร เป็นประธานในการประชุมฯ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17743A4E-23F6-B0E1-4C82-20221A732D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631" y="8023138"/>
            <a:ext cx="3581445" cy="2147603"/>
          </a:xfrm>
          <a:prstGeom prst="rect">
            <a:avLst/>
          </a:prstGeom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4CC78B84-C6AB-B99A-5530-1BEBB2C7C6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47" y="8034564"/>
            <a:ext cx="3312368" cy="212475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AA9E759F-9D64-D8BC-7905-B247D71F54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297" y="5242465"/>
            <a:ext cx="4104668" cy="263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945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98</Words>
  <Application>Microsoft Office PowerPoint</Application>
  <PresentationFormat>กำหนดเอง</PresentationFormat>
  <Paragraphs>5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 7 V.3</dc:creator>
  <cp:lastModifiedBy>Admin</cp:lastModifiedBy>
  <cp:revision>163</cp:revision>
  <dcterms:created xsi:type="dcterms:W3CDTF">2019-04-02T09:24:56Z</dcterms:created>
  <dcterms:modified xsi:type="dcterms:W3CDTF">2023-03-22T09:20:22Z</dcterms:modified>
</cp:coreProperties>
</file>