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058" autoAdjust="0"/>
  </p:normalViewPr>
  <p:slideViewPr>
    <p:cSldViewPr>
      <p:cViewPr varScale="1">
        <p:scale>
          <a:sx n="45" d="100"/>
          <a:sy n="45" d="100"/>
        </p:scale>
        <p:origin x="2352" y="6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1FFDB-74F3-4BF5-B6E3-9EF6EBC8F9B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59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01/02/66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978234" y="2869790"/>
            <a:ext cx="59766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</a:t>
            </a:r>
          </a:p>
          <a:p>
            <a:pPr algn="thaiDist"/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600" spc="-12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   วันที่ 1 กุมภาพันธ์ 2566  เวลา 08.30 น. สำนักงานส่งเสริมการปกครองท้องถิ่นจังหวัดยโสธร                  </a:t>
            </a: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รับรายงานตัวผู้ผ่านการสรรหาให้ดำรงตำแหน่งสายงานผู้บริหาร ,ผู้สอบแข่งขันได้ในการสอบแข่งขันเพื่อบรรจุบุคคลเข้ารับราชการเป็นขรก.หรือพนง.ส่วนท้องถิ่น, และบรรจุบุคลากร ในสังกัดอปท.ที่ปฏิบัติงาน             ในสถานการณ์โควิดฯ เข้ารับราชการเป็นกรณีพิเศษ พ.ศ.2565 โดยมีนายวิรุจ วิชัยบุญ ผู้ว่าราชการจังหวัดยโสธร เป็นประธาน ให้โอวาทและมอบแนวทางปฏิบัติราชการแก่ผู้ผ่านการสรรหาให้ดำรงตำแหน่งสายงานผู้บริหาร จำนวน 1 ราย ผู้สอบแข่งขันได้ในการสอบแข่งขันเพื่อบรรจุบุคคลเข้ารับราชการเป็นข้าราชการหรือพนักงานส่วนท้องถิ่นฯ (บรรจุใหม่) จำนวน 4 ราย และบุคลากรในสังกัดองค์กรปกครองส่วนท้องถิ่น            ที่ปฏิบัติงานในสถานการณ์การแพร่ระบาดของโรคติดเชื้อไวรัสโค</a:t>
            </a:r>
            <a:r>
              <a:rPr lang="th-TH" sz="16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โร</a:t>
            </a: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 2019 เข้ารับราชการเป็นกรณีพิเศษ พ.ศ.2565 จำนวน 16 ราย ณ ห้องประชุมหมอนข</a:t>
            </a:r>
            <a:r>
              <a:rPr lang="th-TH" sz="16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ิด</a:t>
            </a: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ศาลากลางจังหวัดยโสธร (หลังใหม่) ชั้น 2                     โดยมี นายสมยศ นามพุทธา ท้องถิ่นจังหวัดยโสธร และผู้อำนวยการกลุ่มงาน ร่วมรับรายงานตัวและ                     มอบแนวทางปฏิบัติราชการ</a:t>
            </a:r>
          </a:p>
          <a:p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32A6A0B-2D1F-4C42-A7FF-5A1646E10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47" y="8050510"/>
            <a:ext cx="3348583" cy="215665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2C52E12-12FB-154B-625B-F690D7CF4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225" y="6011563"/>
            <a:ext cx="3335314" cy="2038946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9941CD3-144A-04CC-3A1E-2A83F9D49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878" y="8050510"/>
            <a:ext cx="3345161" cy="2333167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A16E2C70-FE18-ABB0-82B4-65D7993C43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610"/>
          <a:stretch/>
        </p:blipFill>
        <p:spPr>
          <a:xfrm>
            <a:off x="288033" y="6011563"/>
            <a:ext cx="3318972" cy="203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205</Words>
  <Application>Microsoft Office PowerPoint</Application>
  <PresentationFormat>กำหนดเอง</PresentationFormat>
  <Paragraphs>4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169</cp:revision>
  <dcterms:created xsi:type="dcterms:W3CDTF">2019-04-02T09:24:56Z</dcterms:created>
  <dcterms:modified xsi:type="dcterms:W3CDTF">2023-02-01T07:53:44Z</dcterms:modified>
</cp:coreProperties>
</file>