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5" d="100"/>
          <a:sy n="85" d="100"/>
        </p:scale>
        <p:origin x="1386" y="-110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7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11/01/66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540271" y="2826420"/>
            <a:ext cx="6192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600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FBEA9AE-E3BC-44DB-8C34-600E51D214E0}"/>
              </a:ext>
            </a:extLst>
          </p:cNvPr>
          <p:cNvSpPr txBox="1"/>
          <p:nvPr/>
        </p:nvSpPr>
        <p:spPr>
          <a:xfrm>
            <a:off x="396255" y="3303473"/>
            <a:ext cx="6768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วันที่ 9 มกราคม 2566 เวลา 08.30 น. นายสมยศ นามพุทธา ท้องถิ่นจังหวัดยโสธร ร่วมพิธีบรรพชาอุปสมบท 99 รูป ถวายพระพรชัยมงคลแด่สมเด็จพระเจ้าลูกเธอเจ้าฟ้าพัชรกิติยาภา 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นเร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นทิราเทพยวดี กรมหลวงราชสาริณีสิริพัชร มหาวัชรราชธิดา จังหวัดยโสธร ณ วัดมหาธาตุ                (พระอารามหลวง) ตำบลในเมือง อำเภอเมืองยโสธร จังหวัดยโสธร โดยมีนายวิรุจ วิชัยบุญ             ผู้ว่าราชการจังหวัดยโสธร เป็นประธานในพิธีฝ่ายคฤหัสถ์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79FB448-6F6F-45C0-8A66-00B2ED6C4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402524"/>
            <a:ext cx="3348583" cy="223238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FCF0BED-C09C-4B23-8FA9-D103AED3D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66" y="7821988"/>
            <a:ext cx="3348583" cy="237324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A6BF931-848F-44F7-B5C0-22526FEE2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766" y="5402524"/>
            <a:ext cx="3380465" cy="223238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4351CA8-1049-475D-9933-EDD386237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675" y="7794972"/>
            <a:ext cx="3370556" cy="24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94</Words>
  <Application>Microsoft Office PowerPoint</Application>
  <PresentationFormat>กำหนดเอง</PresentationFormat>
  <Paragraphs>6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172</cp:revision>
  <dcterms:created xsi:type="dcterms:W3CDTF">2019-04-02T09:24:56Z</dcterms:created>
  <dcterms:modified xsi:type="dcterms:W3CDTF">2023-01-11T07:29:04Z</dcterms:modified>
</cp:coreProperties>
</file>