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18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9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19/01/66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900311" y="2826420"/>
            <a:ext cx="597666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วันที่  18  มกราคม 2566 เวลา  08.00 น. นายสมยศ นามพุทธา  ท้องถิ่นจังหวัดยโสธร  พร้อมด้วยข้าราชการสำนักงานส่งเสริมการปกครองท้องถิ่นจังหวัดยโสธร ร่วมพิธีถวายราชสักการะ เนื่องในวันพระนเรศวรมหาราช และวันยุทธหัตถี ณ หอประชุมวิถีอีสาน ศาลากลางจังหวัดยโสธรโดยมีผู้ว่าราชการจังหวัดยโสธร เป็นประธาน</a:t>
            </a: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442CDA9B-CE2F-4EE9-B76A-533F09E3A8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96" y="7506940"/>
            <a:ext cx="3528392" cy="2714663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6DE9DA9-DC45-4ECF-920F-7EDA6E793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4914652"/>
            <a:ext cx="3312367" cy="2424408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45FF9629-F88A-45E0-9B25-F1A2255283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96" y="4914652"/>
            <a:ext cx="3498230" cy="2448412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B101CE6E-CD6B-4DB2-BEAF-933B1D01FB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9" y="7506940"/>
            <a:ext cx="3312367" cy="271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58</Words>
  <Application>Microsoft Office PowerPoint</Application>
  <PresentationFormat>กำหนดเอง</PresentationFormat>
  <Paragraphs>6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148</cp:revision>
  <dcterms:created xsi:type="dcterms:W3CDTF">2019-04-02T09:24:56Z</dcterms:created>
  <dcterms:modified xsi:type="dcterms:W3CDTF">2023-01-19T03:12:21Z</dcterms:modified>
</cp:coreProperties>
</file>