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9" r:id="rId2"/>
  </p:sldIdLst>
  <p:sldSz cx="7561263" cy="10693400"/>
  <p:notesSz cx="6858000" cy="9144000"/>
  <p:defaultTextStyle>
    <a:defPPr>
      <a:defRPr lang="th-TH"/>
    </a:defPPr>
    <a:lvl1pPr marL="0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578998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157996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1736994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2315992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2894990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3473988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4052987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4631985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58" autoAdjust="0"/>
  </p:normalViewPr>
  <p:slideViewPr>
    <p:cSldViewPr>
      <p:cViewPr>
        <p:scale>
          <a:sx n="100" d="100"/>
          <a:sy n="100" d="100"/>
        </p:scale>
        <p:origin x="1014" y="-58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09831-6B84-474F-BDDD-FB6F07A9F068}" type="datetimeFigureOut">
              <a:rPr lang="th-TH" smtClean="0"/>
              <a:t>13/01/66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1FFDB-74F3-4BF5-B6E3-9EF6EBC8F9B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5230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1FFDB-74F3-4BF5-B6E3-9EF6EBC8F9BC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9770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67096" y="3321887"/>
            <a:ext cx="6427074" cy="2292150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8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57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36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1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94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73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52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31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13/01/66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099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13/01/66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992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530194" y="428234"/>
            <a:ext cx="1405922" cy="912404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12428" y="428234"/>
            <a:ext cx="4091746" cy="912404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13/01/66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158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13/01/66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743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97288" y="6871502"/>
            <a:ext cx="6427074" cy="2123828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0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899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579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3699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1599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949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739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529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3198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13/01/66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656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12428" y="2495129"/>
            <a:ext cx="2748835" cy="705715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187283" y="2495129"/>
            <a:ext cx="2748835" cy="705715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13/01/66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230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0" cy="99755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8998" indent="0">
              <a:buNone/>
              <a:defRPr sz="2500" b="1"/>
            </a:lvl2pPr>
            <a:lvl3pPr marL="1157996" indent="0">
              <a:buNone/>
              <a:defRPr sz="2300" b="1"/>
            </a:lvl3pPr>
            <a:lvl4pPr marL="1736994" indent="0">
              <a:buNone/>
              <a:defRPr sz="2000" b="1"/>
            </a:lvl4pPr>
            <a:lvl5pPr marL="2315992" indent="0">
              <a:buNone/>
              <a:defRPr sz="2000" b="1"/>
            </a:lvl5pPr>
            <a:lvl6pPr marL="2894990" indent="0">
              <a:buNone/>
              <a:defRPr sz="2000" b="1"/>
            </a:lvl6pPr>
            <a:lvl7pPr marL="3473988" indent="0">
              <a:buNone/>
              <a:defRPr sz="2000" b="1"/>
            </a:lvl7pPr>
            <a:lvl8pPr marL="4052987" indent="0">
              <a:buNone/>
              <a:defRPr sz="2000" b="1"/>
            </a:lvl8pPr>
            <a:lvl9pPr marL="4631985" indent="0">
              <a:buNone/>
              <a:defRPr sz="20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0" cy="616108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8998" indent="0">
              <a:buNone/>
              <a:defRPr sz="2500" b="1"/>
            </a:lvl2pPr>
            <a:lvl3pPr marL="1157996" indent="0">
              <a:buNone/>
              <a:defRPr sz="2300" b="1"/>
            </a:lvl3pPr>
            <a:lvl4pPr marL="1736994" indent="0">
              <a:buNone/>
              <a:defRPr sz="2000" b="1"/>
            </a:lvl4pPr>
            <a:lvl5pPr marL="2315992" indent="0">
              <a:buNone/>
              <a:defRPr sz="2000" b="1"/>
            </a:lvl5pPr>
            <a:lvl6pPr marL="2894990" indent="0">
              <a:buNone/>
              <a:defRPr sz="2000" b="1"/>
            </a:lvl6pPr>
            <a:lvl7pPr marL="3473988" indent="0">
              <a:buNone/>
              <a:defRPr sz="2000" b="1"/>
            </a:lvl7pPr>
            <a:lvl8pPr marL="4052987" indent="0">
              <a:buNone/>
              <a:defRPr sz="2000" b="1"/>
            </a:lvl8pPr>
            <a:lvl9pPr marL="4631985" indent="0">
              <a:buNone/>
              <a:defRPr sz="20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13/01/66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406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13/01/66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859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13/01/66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64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6" cy="9126521"/>
          </a:xfrm>
        </p:spPr>
        <p:txBody>
          <a:bodyPr/>
          <a:lstStyle>
            <a:lvl1pPr>
              <a:defRPr sz="41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78064" y="2237696"/>
            <a:ext cx="2487603" cy="7314583"/>
          </a:xfrm>
        </p:spPr>
        <p:txBody>
          <a:bodyPr/>
          <a:lstStyle>
            <a:lvl1pPr marL="0" indent="0">
              <a:buNone/>
              <a:defRPr sz="1800"/>
            </a:lvl1pPr>
            <a:lvl2pPr marL="578998" indent="0">
              <a:buNone/>
              <a:defRPr sz="1500"/>
            </a:lvl2pPr>
            <a:lvl3pPr marL="1157996" indent="0">
              <a:buNone/>
              <a:defRPr sz="1300"/>
            </a:lvl3pPr>
            <a:lvl4pPr marL="1736994" indent="0">
              <a:buNone/>
              <a:defRPr sz="1100"/>
            </a:lvl4pPr>
            <a:lvl5pPr marL="2315992" indent="0">
              <a:buNone/>
              <a:defRPr sz="1100"/>
            </a:lvl5pPr>
            <a:lvl6pPr marL="2894990" indent="0">
              <a:buNone/>
              <a:defRPr sz="1100"/>
            </a:lvl6pPr>
            <a:lvl7pPr marL="3473988" indent="0">
              <a:buNone/>
              <a:defRPr sz="1100"/>
            </a:lvl7pPr>
            <a:lvl8pPr marL="4052987" indent="0">
              <a:buNone/>
              <a:defRPr sz="1100"/>
            </a:lvl8pPr>
            <a:lvl9pPr marL="4631985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13/01/66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013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4100"/>
            </a:lvl1pPr>
            <a:lvl2pPr marL="578998" indent="0">
              <a:buNone/>
              <a:defRPr sz="3500"/>
            </a:lvl2pPr>
            <a:lvl3pPr marL="1157996" indent="0">
              <a:buNone/>
              <a:defRPr sz="3000"/>
            </a:lvl3pPr>
            <a:lvl4pPr marL="1736994" indent="0">
              <a:buNone/>
              <a:defRPr sz="2500"/>
            </a:lvl4pPr>
            <a:lvl5pPr marL="2315992" indent="0">
              <a:buNone/>
              <a:defRPr sz="2500"/>
            </a:lvl5pPr>
            <a:lvl6pPr marL="2894990" indent="0">
              <a:buNone/>
              <a:defRPr sz="2500"/>
            </a:lvl6pPr>
            <a:lvl7pPr marL="3473988" indent="0">
              <a:buNone/>
              <a:defRPr sz="2500"/>
            </a:lvl7pPr>
            <a:lvl8pPr marL="4052987" indent="0">
              <a:buNone/>
              <a:defRPr sz="2500"/>
            </a:lvl8pPr>
            <a:lvl9pPr marL="4631985" indent="0">
              <a:buNone/>
              <a:defRPr sz="25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800"/>
            </a:lvl1pPr>
            <a:lvl2pPr marL="578998" indent="0">
              <a:buNone/>
              <a:defRPr sz="1500"/>
            </a:lvl2pPr>
            <a:lvl3pPr marL="1157996" indent="0">
              <a:buNone/>
              <a:defRPr sz="1300"/>
            </a:lvl3pPr>
            <a:lvl4pPr marL="1736994" indent="0">
              <a:buNone/>
              <a:defRPr sz="1100"/>
            </a:lvl4pPr>
            <a:lvl5pPr marL="2315992" indent="0">
              <a:buNone/>
              <a:defRPr sz="1100"/>
            </a:lvl5pPr>
            <a:lvl6pPr marL="2894990" indent="0">
              <a:buNone/>
              <a:defRPr sz="1100"/>
            </a:lvl6pPr>
            <a:lvl7pPr marL="3473988" indent="0">
              <a:buNone/>
              <a:defRPr sz="1100"/>
            </a:lvl7pPr>
            <a:lvl8pPr marL="4052987" indent="0">
              <a:buNone/>
              <a:defRPr sz="1100"/>
            </a:lvl8pPr>
            <a:lvl9pPr marL="4631985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13/01/66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254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15800" tIns="57900" rIns="115800" bIns="5790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115800" tIns="57900" rIns="115800" bIns="5790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4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82E2F-87BA-4542-8C3B-F71B69FC0F03}" type="datetimeFigureOut">
              <a:rPr lang="th-TH" smtClean="0"/>
              <a:t>13/01/66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4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455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57996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4249" indent="-434249" algn="l" defTabSz="1157996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40872" indent="-361874" algn="l" defTabSz="1157996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47495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26493" indent="-289499" algn="l" defTabSz="1157996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605491" indent="-289499" algn="l" defTabSz="1157996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84489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63488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42486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921484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578998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157996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1736994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2315992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2894990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3473988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4052987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4631985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5A87D2FF-9572-4824-896F-4862D8A9817E}"/>
              </a:ext>
            </a:extLst>
          </p:cNvPr>
          <p:cNvSpPr txBox="1"/>
          <p:nvPr/>
        </p:nvSpPr>
        <p:spPr>
          <a:xfrm>
            <a:off x="540271" y="2826420"/>
            <a:ext cx="61926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sz="1600" dirty="0"/>
          </a:p>
          <a:p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</a:t>
            </a:r>
          </a:p>
          <a:p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DFBEA9AE-E3BC-44DB-8C34-600E51D214E0}"/>
              </a:ext>
            </a:extLst>
          </p:cNvPr>
          <p:cNvSpPr txBox="1"/>
          <p:nvPr/>
        </p:nvSpPr>
        <p:spPr>
          <a:xfrm>
            <a:off x="396255" y="3303473"/>
            <a:ext cx="676875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 วันที่ 12 มกราคม 2566 เวลา 13.30 น. นายสมยศ นามพุทธา ท้องถิ่นจังหวัดยโสธร ร่วมพิธีเจริญพระพุทธมนต์เฉลิมพระเกียรติ สมเด็จพระเจ้าลูกเธอ เจ้าฟ้าสิริวัณณวรี                          นารี</a:t>
            </a:r>
            <a:r>
              <a:rPr lang="th-TH" sz="20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รั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ตนราชกัญญา เนื่องในวันคล้ายวันประสูติวันที่ 8 มกราคม 2566 ณ วัดมหาธาตุ                         (พระอารามหลวง) ตำบลในเมือง อำเภอเมืองยโสธร จังหวัดยโสธร โดยมีนายวิรุจ วิชัยบุญ                   ผู้ว่าราชการจังหวัดยโสธร เป็นประธาน</a:t>
            </a:r>
          </a:p>
          <a:p>
            <a:pPr algn="thaiDist"/>
            <a:endParaRPr lang="th-TH" sz="2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2943DFD4-9C9D-40AB-96BE-3BA98AC1E1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631" y="5102836"/>
            <a:ext cx="3563896" cy="2375930"/>
          </a:xfrm>
          <a:prstGeom prst="rect">
            <a:avLst/>
          </a:prstGeom>
        </p:spPr>
      </p:pic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B58B2849-6297-4A69-A162-4AB47EF4AAA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631" y="7634471"/>
            <a:ext cx="3611954" cy="2520421"/>
          </a:xfrm>
          <a:prstGeom prst="rect">
            <a:avLst/>
          </a:prstGeom>
        </p:spPr>
      </p:pic>
      <p:pic>
        <p:nvPicPr>
          <p:cNvPr id="12" name="รูปภาพ 11">
            <a:extLst>
              <a:ext uri="{FF2B5EF4-FFF2-40B4-BE49-F238E27FC236}">
                <a16:creationId xmlns:a16="http://schemas.microsoft.com/office/drawing/2014/main" id="{33E78753-F4F2-4E69-A759-65B5DB825D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39" y="7634471"/>
            <a:ext cx="3348872" cy="2520421"/>
          </a:xfrm>
          <a:prstGeom prst="rect">
            <a:avLst/>
          </a:prstGeom>
        </p:spPr>
      </p:pic>
      <p:pic>
        <p:nvPicPr>
          <p:cNvPr id="15" name="รูปภาพ 14">
            <a:extLst>
              <a:ext uri="{FF2B5EF4-FFF2-40B4-BE49-F238E27FC236}">
                <a16:creationId xmlns:a16="http://schemas.microsoft.com/office/drawing/2014/main" id="{FFDEC623-E8B5-42B3-BE0C-E674C4B9522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39" y="5102836"/>
            <a:ext cx="3348872" cy="237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99459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81</Words>
  <Application>Microsoft Office PowerPoint</Application>
  <PresentationFormat>กำหนดเอง</PresentationFormat>
  <Paragraphs>5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TH SarabunIT๙</vt:lpstr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KKD Windows 7 V.3</dc:creator>
  <cp:lastModifiedBy>Admin</cp:lastModifiedBy>
  <cp:revision>174</cp:revision>
  <dcterms:created xsi:type="dcterms:W3CDTF">2019-04-02T09:24:56Z</dcterms:created>
  <dcterms:modified xsi:type="dcterms:W3CDTF">2023-01-13T03:17:44Z</dcterms:modified>
</cp:coreProperties>
</file>