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66" d="100"/>
          <a:sy n="66" d="100"/>
        </p:scale>
        <p:origin x="1830" y="4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5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978234" y="286979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วันที่ 18 มีนาคม 2566 เวลา 08.30 น. จังหวัดยโสธร จัดพิธีถวายราชสักการะและกล่าวถวายราชสดุดีฯ เนื่องในวันท้องถิ่นไทย ประจำปี 2566 ณ ลานพระบรมราชานุสาวรี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ย์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รัชกาลที่ 5 นำโดย นายวิรุจ วิชัยบุญ ผู้ว่าราชการจังหวัดยโสธร รองผู้ว่าราชการจังหวัดยโสธร ท้องถิ่นจังหวัดยโสธร หัวหน้าส่วนราชการ นายกองค์การบริหารส่วนจังหวัดยโสธร นายกเทศมนตรีเมืองยโสธร ผู้บริหารองค์กรปกครองส่วนท้องถิ่น  ข้าราชการ พนักงาน สำนักงานส่งเสริมการปกครองท้องถิ่นจังหวัดยโสธรและองค์กรปกครองส่วนท้องถิ่น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49B2FB-81C5-4E09-695E-CC49013F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47" y="7900752"/>
            <a:ext cx="3440346" cy="229362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0824041-8759-1A48-61BF-AD0D52DFF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71" y="7900752"/>
            <a:ext cx="3723672" cy="229362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E458FEF-95BD-E471-ED38-BA2395601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942" y="5573965"/>
            <a:ext cx="3443087" cy="2293623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310DEB1-D5CF-FEBA-9B0B-F934E584D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71" y="5590547"/>
            <a:ext cx="3723671" cy="22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90</Words>
  <Application>Microsoft Office PowerPoint</Application>
  <PresentationFormat>กำหนดเอง</PresentationFormat>
  <Paragraphs>3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161</cp:revision>
  <dcterms:created xsi:type="dcterms:W3CDTF">2019-04-02T09:24:56Z</dcterms:created>
  <dcterms:modified xsi:type="dcterms:W3CDTF">2023-03-22T08:23:39Z</dcterms:modified>
</cp:coreProperties>
</file>